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57" r:id="rId3"/>
    <p:sldId id="268" r:id="rId4"/>
    <p:sldId id="265" r:id="rId5"/>
    <p:sldId id="264" r:id="rId6"/>
    <p:sldId id="267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6"/>
  </p:normalViewPr>
  <p:slideViewPr>
    <p:cSldViewPr>
      <p:cViewPr varScale="1">
        <p:scale>
          <a:sx n="109" d="100"/>
          <a:sy n="109" d="100"/>
        </p:scale>
        <p:origin x="172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3E5C67D-AD48-4F88-9A05-A1E24339388A}" type="datetimeFigureOut">
              <a:rPr lang="en-AU" smtClean="0"/>
              <a:t>19/02/2016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19/02/2016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19/02/2016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0332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46"/>
          <a:stretch/>
        </p:blipFill>
        <p:spPr>
          <a:xfrm>
            <a:off x="776111" y="620688"/>
            <a:ext cx="7778127" cy="5676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968" y="548680"/>
            <a:ext cx="4176464" cy="2088230"/>
          </a:xfrm>
        </p:spPr>
        <p:txBody>
          <a:bodyPr>
            <a:noAutofit/>
          </a:bodyPr>
          <a:lstStyle/>
          <a:p>
            <a:pPr algn="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Lawrence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7024744" cy="74515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$19.00 last week!</a:t>
            </a:r>
            <a:endParaRPr lang="en-US" dirty="0"/>
          </a:p>
        </p:txBody>
      </p:sp>
      <p:pic>
        <p:nvPicPr>
          <p:cNvPr id="5" name="Picture 4" descr="Screen Shot 2016-02-18 at 8.05.3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2755"/>
            <a:ext cx="9144000" cy="551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ning up for lunch at the outreach program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28176" r="-1073" b="20538"/>
          <a:stretch/>
        </p:blipFill>
        <p:spPr>
          <a:xfrm>
            <a:off x="395535" y="980728"/>
            <a:ext cx="8315345" cy="56258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5949280"/>
            <a:ext cx="640871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Lining up for their daily meal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86871959"/>
      </p:ext>
    </p:extLst>
  </p:cSld>
  <p:clrMapOvr>
    <a:masterClrMapping/>
  </p:clrMapOvr>
  <p:transition spd="slow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80112" y="1340768"/>
            <a:ext cx="28803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Lunch!</a:t>
            </a:r>
          </a:p>
          <a:p>
            <a:pPr algn="ctr"/>
            <a:endParaRPr lang="en-US" sz="3200" b="1" dirty="0"/>
          </a:p>
          <a:p>
            <a:pPr algn="ctr"/>
            <a:r>
              <a:rPr lang="en-US" sz="3200" b="1" dirty="0" smtClean="0"/>
              <a:t>A lot of lunch for a lot of students!</a:t>
            </a:r>
          </a:p>
        </p:txBody>
      </p:sp>
      <p:pic>
        <p:nvPicPr>
          <p:cNvPr id="4" name="Picture 3" descr="lunch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5" y="116632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21889"/>
      </p:ext>
    </p:extLst>
  </p:cSld>
  <p:clrMapOvr>
    <a:masterClrMapping/>
  </p:clrMapOvr>
  <p:transition spd="slow">
    <p:push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wrence eating at the outreach program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91880" y="0"/>
            <a:ext cx="489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A good meal at the VANA program!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159981401"/>
      </p:ext>
    </p:extLst>
  </p:cSld>
  <p:clrMapOvr>
    <a:masterClrMapping/>
  </p:clrMapOvr>
  <p:transition spd="slow">
    <p:push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9"/>
            <a:ext cx="7416823" cy="720080"/>
          </a:xfrm>
        </p:spPr>
        <p:txBody>
          <a:bodyPr>
            <a:normAutofit/>
          </a:bodyPr>
          <a:lstStyle/>
          <a:p>
            <a:r>
              <a:rPr lang="en-AU" dirty="0" smtClean="0"/>
              <a:t>Pray for Lawrence this week.</a:t>
            </a:r>
            <a:endParaRPr lang="en-AU" dirty="0"/>
          </a:p>
        </p:txBody>
      </p:sp>
      <p:pic>
        <p:nvPicPr>
          <p:cNvPr id="6" name="Picture 5" descr="Africa trip  - 194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9792" y="1412776"/>
            <a:ext cx="3600400" cy="471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1783</TotalTime>
  <Words>46</Words>
  <Application>Microsoft Macintosh PowerPoint</Application>
  <PresentationFormat>On-screen Show (4:3)</PresentationFormat>
  <Paragraphs>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Century Gothic</vt:lpstr>
      <vt:lpstr>Wingdings 2</vt:lpstr>
      <vt:lpstr>Austin</vt:lpstr>
      <vt:lpstr>Our GCC  Sponsor Child  - Lawrence</vt:lpstr>
      <vt:lpstr>Building a future for children in Zimbabwe</vt:lpstr>
      <vt:lpstr>$19.00 last week!</vt:lpstr>
      <vt:lpstr>PowerPoint Presentation</vt:lpstr>
      <vt:lpstr>PowerPoint Presentation</vt:lpstr>
      <vt:lpstr>PowerPoint Presentation</vt:lpstr>
      <vt:lpstr>Pray for Lawrence this week.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64</cp:revision>
  <dcterms:created xsi:type="dcterms:W3CDTF">2014-03-23T21:36:37Z</dcterms:created>
  <dcterms:modified xsi:type="dcterms:W3CDTF">2016-02-19T12:16:21Z</dcterms:modified>
</cp:coreProperties>
</file>